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7" r:id="rId3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26" autoAdjust="0"/>
  </p:normalViewPr>
  <p:slideViewPr>
    <p:cSldViewPr snapToGrid="0">
      <p:cViewPr varScale="1">
        <p:scale>
          <a:sx n="78" d="100"/>
          <a:sy n="78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03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1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00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9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79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95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89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06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29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3AE1-384A-4DB7-A86F-21EE36705F15}" type="datetimeFigureOut">
              <a:rPr kumimoji="1" lang="ja-JP" altLang="en-US" smtClean="0"/>
              <a:t>2024/4/29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4AEC-60E6-4A57-A1D0-2ED401F950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5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4A7E08-B660-0590-B3DC-9941947F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6914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修道院の写字室 </a:t>
            </a:r>
            <a:r>
              <a:rPr kumimoji="1" lang="en-US" altLang="ja-JP" sz="3200" dirty="0"/>
              <a:t>(</a:t>
            </a:r>
            <a:r>
              <a:rPr kumimoji="1" lang="ja-JP" altLang="en-US" sz="3200" dirty="0"/>
              <a:t>ｽｸﾘﾌﾟﾄﾘｳﾑ</a:t>
            </a:r>
            <a:r>
              <a:rPr kumimoji="1" lang="en-US" altLang="ja-JP" sz="3200" dirty="0"/>
              <a:t>:Scriptorium)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BF8C9-071D-A17E-A87A-864DEDCA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82" y="1073336"/>
            <a:ext cx="2303073" cy="17354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9788161-F8DF-3595-977A-55A7B65C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90" y="1082041"/>
            <a:ext cx="2559606" cy="19317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074745D-4919-3017-24A8-EAB84AAB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214415"/>
            <a:ext cx="6265134" cy="34814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799BCA3-B7A6-CEB5-7866-56AF6E47F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86" y="1082041"/>
            <a:ext cx="2776240" cy="39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0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E0ECF-73A3-037D-356A-3237502A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47404"/>
            <a:ext cx="6614788" cy="772399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映画</a:t>
            </a:r>
            <a:r>
              <a:rPr kumimoji="1" lang="en-US" altLang="ja-JP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『</a:t>
            </a:r>
            <a:r>
              <a:rPr kumimoji="1" lang="ja-JP" altLang="en-US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薔薇の名前</a:t>
            </a:r>
            <a:r>
              <a:rPr kumimoji="1" lang="en-US" altLang="ja-JP" sz="32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』</a:t>
            </a:r>
            <a:endParaRPr kumimoji="1" lang="ja-JP" altLang="en-US" sz="32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E2372F6-776D-E4A9-7FA8-0B82D83A8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00" y="1483763"/>
            <a:ext cx="6106377" cy="3305636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2F2F230-F0D4-2012-969D-F6931B144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228" y="3989069"/>
            <a:ext cx="4702922" cy="27215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2F0E53-E7AC-EB00-E02F-AE32DB76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678" y="914286"/>
            <a:ext cx="1884572" cy="222229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824352-2BCD-FB89-C661-9BCF8FFD29F7}"/>
              </a:ext>
            </a:extLst>
          </p:cNvPr>
          <p:cNvSpPr txBox="1"/>
          <p:nvPr/>
        </p:nvSpPr>
        <p:spPr>
          <a:xfrm>
            <a:off x="7475220" y="3152894"/>
            <a:ext cx="148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ベアトゥス黙示録註解書</a:t>
            </a:r>
            <a:endParaRPr kumimoji="1" lang="en-US" altLang="ja-JP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r>
              <a:rPr kumimoji="1"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シロス写本より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DE40A9-2E30-C4C5-E332-810C74204EA0}"/>
              </a:ext>
            </a:extLst>
          </p:cNvPr>
          <p:cNvSpPr txBox="1"/>
          <p:nvPr/>
        </p:nvSpPr>
        <p:spPr>
          <a:xfrm>
            <a:off x="499634" y="5565331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ベアトゥス黙示録註解書</a:t>
            </a:r>
            <a:endParaRPr kumimoji="1" lang="en-US" altLang="ja-JP" sz="9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r>
              <a:rPr kumimoji="1" lang="ja-JP" altLang="en-US" sz="9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ファクンドゥス写本より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730673-D98A-74B9-7C80-8D3C95D0BDCE}"/>
              </a:ext>
            </a:extLst>
          </p:cNvPr>
          <p:cNvSpPr txBox="1"/>
          <p:nvPr/>
        </p:nvSpPr>
        <p:spPr>
          <a:xfrm>
            <a:off x="788670" y="1014358"/>
            <a:ext cx="4823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映画のなかに出てきた写本より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4051F19-C553-945A-9C18-5B683CE1F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89" y="4963857"/>
            <a:ext cx="2120372" cy="17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1919</TotalTime>
  <Words>35</Words>
  <Application>Microsoft Office PowerPoint</Application>
  <PresentationFormat>画面に合わせる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HG創英ﾌﾟﾚｾﾞﾝｽEB</vt:lpstr>
      <vt:lpstr>ＭＳ Ｐ明朝</vt:lpstr>
      <vt:lpstr>Arial</vt:lpstr>
      <vt:lpstr>Calibri</vt:lpstr>
      <vt:lpstr>Calibri Light</vt:lpstr>
      <vt:lpstr>Office テーマ</vt:lpstr>
      <vt:lpstr>修道院の写字室 (ｽｸﾘﾌﾟﾄﾘｳﾑ:Scriptorium)</vt:lpstr>
      <vt:lpstr>映画『薔薇の名前』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ふじた 秀明</dc:creator>
  <cp:lastModifiedBy>秀明 ふじた</cp:lastModifiedBy>
  <cp:revision>76</cp:revision>
  <cp:lastPrinted>2024-01-26T09:55:05Z</cp:lastPrinted>
  <dcterms:created xsi:type="dcterms:W3CDTF">2023-06-18T12:08:16Z</dcterms:created>
  <dcterms:modified xsi:type="dcterms:W3CDTF">2024-04-29T06:07:49Z</dcterms:modified>
</cp:coreProperties>
</file>